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8.8.2021.</a:t>
            </a:fld>
            <a:endParaRPr lang="hr-H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3187" y="3696787"/>
            <a:ext cx="9144000" cy="1757075"/>
          </a:xfrm>
        </p:spPr>
        <p:txBody>
          <a:bodyPr/>
          <a:lstStyle/>
          <a:p>
            <a:r>
              <a:rPr lang="hr-HR" dirty="0" smtClean="0"/>
              <a:t>Stvaranje višemedijskih mrežnih sadržaja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S pomoću predloška izradite dokument u programu </a:t>
            </a:r>
            <a:r>
              <a:rPr lang="hr-HR" i="1" dirty="0" smtClean="0"/>
              <a:t>Sway</a:t>
            </a:r>
            <a:r>
              <a:rPr lang="hr-HR" dirty="0" smtClean="0"/>
              <a:t>. Izradite galeriju vlastitih fotografija kojom ćeš predstaviti znamenitosti i posebnosti svojega mjesta.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1196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Izradite prazan dokument u programu </a:t>
            </a:r>
            <a:r>
              <a:rPr lang="hr-HR" i="1" dirty="0" smtClean="0"/>
              <a:t>Sway</a:t>
            </a:r>
            <a:r>
              <a:rPr lang="hr-HR" dirty="0" smtClean="0"/>
              <a:t>. U dokument umetnite tekstualne i višemedijske sadržaje kojima ćete predstaviti pravila lijepoga i sigurnog ponašanja na internetu. Obavezno navedite i istaknite izvore preuzetih sadržaja.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02709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791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665738"/>
          </a:xfrm>
        </p:spPr>
        <p:txBody>
          <a:bodyPr/>
          <a:lstStyle/>
          <a:p>
            <a:pPr marL="0" indent="0">
              <a:buNone/>
            </a:pPr>
            <a:r>
              <a:rPr lang="hr-HR" i="1" dirty="0" smtClean="0"/>
              <a:t>Postoji mnoštvo alata za izradu mrežnih stranica. Aplikacija </a:t>
            </a:r>
            <a:r>
              <a:rPr lang="hr-HR" b="1" i="1" dirty="0" smtClean="0"/>
              <a:t>Sway</a:t>
            </a:r>
            <a:r>
              <a:rPr lang="hr-HR" i="1" dirty="0" smtClean="0"/>
              <a:t> nalazi se u sustavu </a:t>
            </a:r>
            <a:r>
              <a:rPr lang="hr-HR" b="1" i="1" dirty="0" smtClean="0"/>
              <a:t>Office365</a:t>
            </a:r>
            <a:r>
              <a:rPr lang="hr-HR" i="1" dirty="0" smtClean="0"/>
              <a:t>. </a:t>
            </a:r>
          </a:p>
          <a:p>
            <a:pPr marL="0" indent="0">
              <a:buNone/>
            </a:pPr>
            <a:r>
              <a:rPr lang="hr-HR" i="1" dirty="0" smtClean="0"/>
              <a:t>Istražimo ju…</a:t>
            </a:r>
            <a:endParaRPr lang="hr-HR" i="1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6468" y="2967989"/>
            <a:ext cx="2597331" cy="229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Microsoft Sway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853058" cy="1326104"/>
          </a:xfrm>
        </p:spPr>
        <p:txBody>
          <a:bodyPr/>
          <a:lstStyle/>
          <a:p>
            <a:pPr marL="0" indent="0">
              <a:buNone/>
            </a:pPr>
            <a:r>
              <a:rPr lang="hr-HR" b="1" dirty="0"/>
              <a:t>Sway</a:t>
            </a:r>
            <a:r>
              <a:rPr lang="hr-HR" dirty="0"/>
              <a:t> – omogućava brzu i jednostavnu izradu mrežnog mjesta pomoću gotovih predložaka ili stvaranje mrežnog mjesta od praznog </a:t>
            </a:r>
            <a:r>
              <a:rPr lang="hr-HR" dirty="0" smtClean="0"/>
              <a:t>dokumenta.</a:t>
            </a: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013" y="3788229"/>
            <a:ext cx="3251972" cy="200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6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Stvaranje novog praznog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0387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Nekoliko je načina za stvaranje mrežnog mjesta, a slika pokazuje kako stvoriti mrežno mjesto od </a:t>
            </a:r>
            <a:r>
              <a:rPr lang="hr-HR" sz="2600" b="1" dirty="0" smtClean="0"/>
              <a:t>praznog</a:t>
            </a:r>
            <a:r>
              <a:rPr lang="hr-HR" sz="2600" dirty="0" smtClean="0"/>
              <a:t> </a:t>
            </a:r>
            <a:r>
              <a:rPr lang="hr-HR" sz="2600" b="1" dirty="0" smtClean="0"/>
              <a:t>dokumenta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grpSp>
        <p:nvGrpSpPr>
          <p:cNvPr id="7" name="Grupa 6"/>
          <p:cNvGrpSpPr/>
          <p:nvPr/>
        </p:nvGrpSpPr>
        <p:grpSpPr>
          <a:xfrm>
            <a:off x="1164770" y="3102432"/>
            <a:ext cx="9742717" cy="2101190"/>
            <a:chOff x="1164770" y="3102432"/>
            <a:chExt cx="9742717" cy="2101190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64770" y="3102432"/>
              <a:ext cx="2296888" cy="2101190"/>
            </a:xfrm>
            <a:prstGeom prst="rect">
              <a:avLst/>
            </a:prstGeom>
          </p:spPr>
        </p:pic>
        <p:pic>
          <p:nvPicPr>
            <p:cNvPr id="5" name="Slika 4"/>
            <p:cNvPicPr>
              <a:picLocks noChangeAspect="1"/>
            </p:cNvPicPr>
            <p:nvPr/>
          </p:nvPicPr>
          <p:blipFill rotWithShape="1">
            <a:blip r:embed="rId3"/>
            <a:srcRect r="36968"/>
            <a:stretch/>
          </p:blipFill>
          <p:spPr>
            <a:xfrm>
              <a:off x="5642203" y="3354704"/>
              <a:ext cx="5265284" cy="1685925"/>
            </a:xfrm>
            <a:prstGeom prst="rect">
              <a:avLst/>
            </a:prstGeom>
          </p:spPr>
        </p:pic>
        <p:sp>
          <p:nvSpPr>
            <p:cNvPr id="6" name="Strelica udesno 5"/>
            <p:cNvSpPr/>
            <p:nvPr/>
          </p:nvSpPr>
          <p:spPr>
            <a:xfrm>
              <a:off x="4029416" y="4011580"/>
              <a:ext cx="1045028" cy="28289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</p:grpSp>
    </p:spTree>
    <p:extLst>
      <p:ext uri="{BB962C8B-B14F-4D97-AF65-F5344CB8AC3E}">
        <p14:creationId xmlns:p14="http://schemas.microsoft.com/office/powerpoint/2010/main" val="574374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Stvaranje mrežnog mjesta pomoću predloška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63433" y="2658068"/>
            <a:ext cx="4151812" cy="21490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Mrežno mjesto možemo stvoriti i koristeći </a:t>
            </a:r>
            <a:r>
              <a:rPr lang="hr-HR" sz="2600" b="1" dirty="0" smtClean="0"/>
              <a:t>gotove predloške</a:t>
            </a:r>
            <a:r>
              <a:rPr lang="hr-HR" sz="2600" dirty="0"/>
              <a:t> </a:t>
            </a:r>
            <a:r>
              <a:rPr lang="hr-HR" sz="2600" dirty="0" smtClean="0"/>
              <a:t>klikom na željeni predložak u popisu predložaka.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796" y="1587626"/>
            <a:ext cx="7905204" cy="441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Uređivanje dokumenta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8819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Dokument uređujemo u prikazu </a:t>
            </a:r>
            <a:r>
              <a:rPr lang="hr-HR" sz="2600" b="1" dirty="0" smtClean="0"/>
              <a:t>Scenarij</a:t>
            </a:r>
            <a:r>
              <a:rPr lang="hr-HR" sz="2600" dirty="0" smtClean="0"/>
              <a:t>, a izgled dokumenta možemo provjeriti u prikazu </a:t>
            </a:r>
            <a:r>
              <a:rPr lang="hr-HR" sz="2600" b="1" dirty="0" smtClean="0"/>
              <a:t>Dizajn</a:t>
            </a:r>
            <a:r>
              <a:rPr lang="hr-HR" sz="2600" dirty="0" smtClean="0"/>
              <a:t> ili odabirom naredbe </a:t>
            </a:r>
            <a:r>
              <a:rPr lang="hr-HR" sz="2600" b="1" dirty="0" smtClean="0"/>
              <a:t>Reproduciraj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085" y="3314835"/>
            <a:ext cx="5118807" cy="142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74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Višemedijski sadržaji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4959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Tekstualne i višemedijske sadržaje u praznom dokumentu možemo umetati s pomoću </a:t>
            </a:r>
            <a:r>
              <a:rPr lang="hr-HR" sz="2600" b="1" dirty="0" smtClean="0"/>
              <a:t>naredbe</a:t>
            </a:r>
            <a:r>
              <a:rPr lang="hr-HR" sz="2600" dirty="0" smtClean="0"/>
              <a:t> koja se nalazi u glavnom dijelu radnog prostora. </a:t>
            </a:r>
          </a:p>
          <a:p>
            <a:pPr marL="0" indent="0">
              <a:buNone/>
            </a:pPr>
            <a:r>
              <a:rPr lang="hr-HR" sz="2600" dirty="0" smtClean="0"/>
              <a:t>Umetanje fotografija moguće je i s pomoću gumba </a:t>
            </a:r>
            <a:r>
              <a:rPr lang="hr-HR" sz="2600" b="1" dirty="0" smtClean="0"/>
              <a:t>Umetanje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3471189"/>
            <a:ext cx="4419600" cy="18478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903" y="3247169"/>
            <a:ext cx="4290332" cy="277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09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Zajedničko korištenje i uređivanje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12869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Mrežna mjesta u programu Sway možemo izrađivati sami ili u suradnji s drugim korisnicima. Mogućnosti dijeljenja dokumenta uređujemo s pomoću naredbe </a:t>
            </a:r>
            <a:r>
              <a:rPr lang="hr-HR" sz="2600" b="1" dirty="0" smtClean="0"/>
              <a:t>Zajednički koristi</a:t>
            </a:r>
            <a:r>
              <a:rPr lang="hr-HR" sz="2600" dirty="0" smtClean="0"/>
              <a:t>.</a:t>
            </a:r>
            <a:endParaRPr lang="hr-HR" sz="2600" dirty="0"/>
          </a:p>
        </p:txBody>
      </p:sp>
      <p:grpSp>
        <p:nvGrpSpPr>
          <p:cNvPr id="7" name="Grupa 6"/>
          <p:cNvGrpSpPr/>
          <p:nvPr/>
        </p:nvGrpSpPr>
        <p:grpSpPr>
          <a:xfrm>
            <a:off x="968827" y="2899954"/>
            <a:ext cx="10515600" cy="3040467"/>
            <a:chOff x="838199" y="2787693"/>
            <a:chExt cx="10515600" cy="3040467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199" y="3561941"/>
              <a:ext cx="3581400" cy="962025"/>
            </a:xfrm>
            <a:prstGeom prst="rect">
              <a:avLst/>
            </a:prstGeom>
          </p:spPr>
        </p:pic>
        <p:sp>
          <p:nvSpPr>
            <p:cNvPr id="5" name="Strelica udesno 4"/>
            <p:cNvSpPr/>
            <p:nvPr/>
          </p:nvSpPr>
          <p:spPr>
            <a:xfrm>
              <a:off x="4715691" y="3873136"/>
              <a:ext cx="1071154" cy="33963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Slika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72942" y="2787693"/>
              <a:ext cx="4680857" cy="30404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5334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Dizajn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7953104" cy="1717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/>
              <a:t>Odabirom načina uređivanja </a:t>
            </a:r>
            <a:r>
              <a:rPr lang="hr-HR" sz="2600" b="1" dirty="0" smtClean="0"/>
              <a:t>Dizajn</a:t>
            </a:r>
            <a:r>
              <a:rPr lang="hr-HR" sz="2600" dirty="0" smtClean="0"/>
              <a:t> više pozornosti posvećujemo izgledu prezentacije. </a:t>
            </a:r>
          </a:p>
          <a:p>
            <a:pPr marL="0" indent="0">
              <a:buNone/>
            </a:pPr>
            <a:r>
              <a:rPr lang="hr-HR" sz="2600" dirty="0" smtClean="0"/>
              <a:t>Odabirom gumba </a:t>
            </a:r>
            <a:r>
              <a:rPr lang="hr-HR" sz="2600" b="1" dirty="0"/>
              <a:t>S</a:t>
            </a:r>
            <a:r>
              <a:rPr lang="hr-HR" sz="2600" b="1" dirty="0" smtClean="0"/>
              <a:t>tilovi</a:t>
            </a:r>
            <a:r>
              <a:rPr lang="hr-HR" sz="2600" dirty="0" smtClean="0"/>
              <a:t> otvara se prozor u kojem možemo odabrati stilove i dizajn </a:t>
            </a:r>
            <a:r>
              <a:rPr lang="hr-HR" sz="2600" i="1" dirty="0" smtClean="0"/>
              <a:t>Swaya</a:t>
            </a:r>
            <a:r>
              <a:rPr lang="hr-HR" sz="2600" dirty="0" smtClean="0"/>
              <a:t>. </a:t>
            </a:r>
            <a:endParaRPr lang="hr-HR" sz="2600" dirty="0"/>
          </a:p>
        </p:txBody>
      </p:sp>
      <p:grpSp>
        <p:nvGrpSpPr>
          <p:cNvPr id="9" name="Grupa 8"/>
          <p:cNvGrpSpPr/>
          <p:nvPr/>
        </p:nvGrpSpPr>
        <p:grpSpPr>
          <a:xfrm>
            <a:off x="838200" y="2472034"/>
            <a:ext cx="11049000" cy="3781313"/>
            <a:chOff x="838200" y="2472034"/>
            <a:chExt cx="11049000" cy="3781313"/>
          </a:xfrm>
        </p:grpSpPr>
        <p:pic>
          <p:nvPicPr>
            <p:cNvPr id="4" name="Slika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3912328"/>
              <a:ext cx="2035630" cy="1046895"/>
            </a:xfrm>
            <a:prstGeom prst="rect">
              <a:avLst/>
            </a:prstGeom>
          </p:spPr>
        </p:pic>
        <p:sp>
          <p:nvSpPr>
            <p:cNvPr id="5" name="Strelica udesno 4"/>
            <p:cNvSpPr/>
            <p:nvPr/>
          </p:nvSpPr>
          <p:spPr>
            <a:xfrm>
              <a:off x="3082834" y="4297680"/>
              <a:ext cx="587828" cy="32657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6" name="Slika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79666" y="3912328"/>
              <a:ext cx="2314575" cy="1047750"/>
            </a:xfrm>
            <a:prstGeom prst="rect">
              <a:avLst/>
            </a:prstGeom>
          </p:spPr>
        </p:pic>
        <p:pic>
          <p:nvPicPr>
            <p:cNvPr id="7" name="Slika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791449" y="2472034"/>
              <a:ext cx="4095751" cy="3781313"/>
            </a:xfrm>
            <a:prstGeom prst="rect">
              <a:avLst/>
            </a:prstGeom>
          </p:spPr>
        </p:pic>
        <p:sp>
          <p:nvSpPr>
            <p:cNvPr id="8" name="Strelica udesno 7"/>
            <p:cNvSpPr/>
            <p:nvPr/>
          </p:nvSpPr>
          <p:spPr>
            <a:xfrm>
              <a:off x="6698931" y="4268032"/>
              <a:ext cx="587828" cy="32657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</p:grpSp>
    </p:spTree>
    <p:extLst>
      <p:ext uri="{BB962C8B-B14F-4D97-AF65-F5344CB8AC3E}">
        <p14:creationId xmlns:p14="http://schemas.microsoft.com/office/powerpoint/2010/main" val="3920981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257</Words>
  <Application>Microsoft Office PowerPoint</Application>
  <PresentationFormat>Široki zaslon</PresentationFormat>
  <Paragraphs>23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Stvaranje višemedijskih mrežnih sadržaja</vt:lpstr>
      <vt:lpstr>PowerPoint prezentacija</vt:lpstr>
      <vt:lpstr>Microsoft Sway</vt:lpstr>
      <vt:lpstr>Stvaranje novog praznog dokumenta</vt:lpstr>
      <vt:lpstr>Stvaranje mrežnog mjesta pomoću predloška</vt:lpstr>
      <vt:lpstr>Uređivanje dokumenta</vt:lpstr>
      <vt:lpstr>Višemedijski sadržaji</vt:lpstr>
      <vt:lpstr>Zajedničko korištenje i uređivanje</vt:lpstr>
      <vt:lpstr>Dizajn</vt:lpstr>
      <vt:lpstr>ZADATAK 1</vt:lpstr>
      <vt:lpstr>ZADATAK 2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21</cp:revision>
  <dcterms:created xsi:type="dcterms:W3CDTF">2021-04-08T02:08:44Z</dcterms:created>
  <dcterms:modified xsi:type="dcterms:W3CDTF">2021-08-08T08:30:37Z</dcterms:modified>
</cp:coreProperties>
</file>